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4/29/2014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4/29/2014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4/29/2014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nationalgeographic.com/video/kids/animals-pets-kids/bugs-kids/monarch-butterflies-kids/" TargetMode="External"/><Relationship Id="rId7" Type="http://schemas.openxmlformats.org/officeDocument/2006/relationships/hyperlink" Target="http://interactivesites.weebly.com/insects-and-bugs.html" TargetMode="External"/><Relationship Id="rId2" Type="http://schemas.openxmlformats.org/officeDocument/2006/relationships/hyperlink" Target="http://www.naturesongs.com/insect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ylearning.org/interactive.asp?journeyid=77" TargetMode="External"/><Relationship Id="rId5" Type="http://schemas.openxmlformats.org/officeDocument/2006/relationships/hyperlink" Target="http://urbanext.illinois.edu/insects/08.html" TargetMode="External"/><Relationship Id="rId4" Type="http://schemas.openxmlformats.org/officeDocument/2006/relationships/hyperlink" Target="https://www.youtube.com/watch?v=g7VhvoMFn3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1186">
            <a:off x="7939180" y="2075026"/>
            <a:ext cx="3907696" cy="26865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63185">
            <a:off x="736066" y="1269402"/>
            <a:ext cx="2632293" cy="41901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1850315"/>
            <a:ext cx="10058400" cy="12376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Insects and </a:t>
            </a:r>
            <a:br>
              <a:rPr lang="en-US" sz="8800" dirty="0" smtClean="0"/>
            </a:br>
            <a:r>
              <a:rPr lang="en-US" sz="8800" dirty="0" smtClean="0"/>
              <a:t>Butterflies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Literature Focus Unit</a:t>
            </a:r>
          </a:p>
          <a:p>
            <a:pPr algn="ctr"/>
            <a:r>
              <a:rPr lang="en-US" dirty="0" smtClean="0"/>
              <a:t>EDU 315</a:t>
            </a:r>
          </a:p>
          <a:p>
            <a:pPr algn="ctr"/>
            <a:r>
              <a:rPr lang="en-US" dirty="0" smtClean="0"/>
              <a:t>By: Luke Charley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34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Arts: Visually Representing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Students will take photographs of insects that they see on their nature walk.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Students will label the insect diagrams located on the classroom walls.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Students will create tissue paper butterflies to hang around the classroom.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7872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create a life cycle model of a butterfly.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explore how insects use their sense of smell by identifying different containers with different scents in them.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create a diagram comparing different insects.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observe how a cocoon functions for a caterpillar.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</a:t>
            </a:r>
            <a:r>
              <a:rPr lang="en-US" dirty="0" err="1" smtClean="0"/>
              <a:t>pbserve</a:t>
            </a:r>
            <a:r>
              <a:rPr lang="en-US" dirty="0" smtClean="0"/>
              <a:t> </a:t>
            </a:r>
            <a:r>
              <a:rPr lang="en-US" dirty="0"/>
              <a:t>how different insects move, and the structures of their body that allows them to move that way. Journal similarities and differences.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 will create a KWL chart about insects.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1594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Mathematics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calculate how far butterflies have to travel to get to Mexico during migration season.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identify symmetry in the wings of butterflies and in the bodies of insects.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estimate the number of ants in specific ant colonies.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graph their favorite insects as a class.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 will graph the weight of insects in relation to the insect’s size.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will estimate and then determine how much weight they could carry if they were as strong as a goliath beetle…ant…cricket… </a:t>
            </a:r>
            <a:r>
              <a:rPr lang="en-US" dirty="0" err="1"/>
              <a:t>ect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4924">
            <a:off x="10227556" y="215599"/>
            <a:ext cx="1534484" cy="234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55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Studies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identify the path that butterflies take to Mexico for migration.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locate different climates in the world and the insects that are present in each of these climates.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</a:t>
            </a:r>
            <a:r>
              <a:rPr lang="en-US" sz="2400" dirty="0"/>
              <a:t>will discuss which insects are good for the environment and which insects may be harmful.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</a:t>
            </a:r>
            <a:r>
              <a:rPr lang="en-US" sz="2400" dirty="0"/>
              <a:t>will learn about the effects that people have on insect population.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32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6527">
            <a:off x="320953" y="287429"/>
            <a:ext cx="1934627" cy="1449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Music and Art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read the book provided about how insects make their own music.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demonstrate how crickets and other insects make music by rubbing objects together.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listen to recordings of insects making music.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sing the life cycle of a butterfly song.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create a three dimensional diagram of the butterfly life cycle.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create tissue paper butterflies.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 will create own insects out of recyclable materials.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will make insect window sun-catchers out of melted crayon shavings and wax paper.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1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197" y="720132"/>
            <a:ext cx="2485913" cy="33737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Physical Education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participate in a cocoon sack race with peers.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play insect tag.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play line tag to simulate paths in an ant hill.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jump from one spot to another to demonstrate how some insects move.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2814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www.naturesongs.com/insects.html</a:t>
            </a:r>
            <a:r>
              <a:rPr lang="en-US" dirty="0" smtClean="0"/>
              <a:t>    --Insect sounds.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video.nationalgeographic.com/video/kids/animals-pets-kids/bugs-kids/monarch-butterflies-kids/</a:t>
            </a:r>
            <a:r>
              <a:rPr lang="en-US" dirty="0" smtClean="0"/>
              <a:t>    --Monarch </a:t>
            </a:r>
            <a:r>
              <a:rPr lang="en-US" dirty="0"/>
              <a:t>butterfly migration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www.youtube.com/watch?v=g7VhvoMFn34</a:t>
            </a:r>
            <a:r>
              <a:rPr lang="en-US" dirty="0" smtClean="0"/>
              <a:t>   --Ant </a:t>
            </a:r>
            <a:r>
              <a:rPr lang="en-US" dirty="0"/>
              <a:t>colony </a:t>
            </a:r>
            <a:r>
              <a:rPr lang="en-US" dirty="0" smtClean="0"/>
              <a:t>nests.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urbanext.illinois.edu/insects/08.html</a:t>
            </a:r>
            <a:r>
              <a:rPr lang="en-US" dirty="0" smtClean="0"/>
              <a:t>   --Insect video.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www.mylearning.org/interactive.asp?journeyid=77</a:t>
            </a:r>
            <a:r>
              <a:rPr lang="en-US" dirty="0" smtClean="0"/>
              <a:t>  --Create </a:t>
            </a:r>
            <a:r>
              <a:rPr lang="en-US" dirty="0"/>
              <a:t>own “super bug” out of multiple insects. Try to choose best combinations for it’s survival.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interactivesites.weebly.com/insects-and-bugs.html</a:t>
            </a:r>
            <a:r>
              <a:rPr lang="en-US" dirty="0" smtClean="0"/>
              <a:t>   --Interactive insect sites.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Newspapers.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Magic School Bus Video- Insects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Digital Photography.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14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Connecting-</a:t>
            </a:r>
            <a:r>
              <a:rPr lang="en-US" dirty="0" smtClean="0"/>
              <a:t> Students will connect information </a:t>
            </a:r>
            <a:r>
              <a:rPr lang="en-US" dirty="0"/>
              <a:t>learned from books and projects to students’ own lives.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Consider</a:t>
            </a:r>
            <a:r>
              <a:rPr lang="en-US" dirty="0" smtClean="0"/>
              <a:t> </a:t>
            </a:r>
            <a:r>
              <a:rPr lang="en-US" b="1" dirty="0" smtClean="0"/>
              <a:t>Audiences-</a:t>
            </a:r>
            <a:r>
              <a:rPr lang="en-US" dirty="0" smtClean="0"/>
              <a:t> Students will be aware of the audience that they are writing to </a:t>
            </a:r>
            <a:r>
              <a:rPr lang="en-US" dirty="0"/>
              <a:t>when journaling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Observing-</a:t>
            </a:r>
            <a:r>
              <a:rPr lang="en-US" dirty="0" smtClean="0"/>
              <a:t> Students will observe </a:t>
            </a:r>
            <a:r>
              <a:rPr lang="en-US" dirty="0"/>
              <a:t>peer’s presentations as well as the insects themselves to deepen understanding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Proofread-Students</a:t>
            </a:r>
            <a:r>
              <a:rPr lang="en-US" dirty="0" smtClean="0"/>
              <a:t>’ </a:t>
            </a:r>
            <a:r>
              <a:rPr lang="en-US" dirty="0"/>
              <a:t>entries into journals </a:t>
            </a:r>
            <a:r>
              <a:rPr lang="en-US" dirty="0" smtClean="0"/>
              <a:t>will be proofread and </a:t>
            </a:r>
            <a:r>
              <a:rPr lang="en-US" b="1" dirty="0" smtClean="0"/>
              <a:t>revised</a:t>
            </a:r>
            <a:r>
              <a:rPr lang="en-US" dirty="0" smtClean="0"/>
              <a:t> before </a:t>
            </a:r>
            <a:r>
              <a:rPr lang="en-US" dirty="0"/>
              <a:t>completing their final draft.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Take</a:t>
            </a:r>
            <a:r>
              <a:rPr lang="en-US" dirty="0" smtClean="0"/>
              <a:t> </a:t>
            </a:r>
            <a:r>
              <a:rPr lang="en-US" b="1" dirty="0" smtClean="0"/>
              <a:t>Notes-</a:t>
            </a:r>
            <a:r>
              <a:rPr lang="en-US" dirty="0" smtClean="0"/>
              <a:t> Students will take notes in their journals while </a:t>
            </a:r>
            <a:r>
              <a:rPr lang="en-US" dirty="0"/>
              <a:t>observing insects and reading their own books about insects.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47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Large</a:t>
            </a:r>
            <a:r>
              <a:rPr lang="en-US" dirty="0" smtClean="0"/>
              <a:t> </a:t>
            </a:r>
            <a:r>
              <a:rPr lang="en-US" b="1" dirty="0" smtClean="0"/>
              <a:t>Groups-</a:t>
            </a:r>
            <a:r>
              <a:rPr lang="en-US" dirty="0" smtClean="0"/>
              <a:t> Nature walks, grand conversations, Venn diagrams in class, reading aloud from </a:t>
            </a:r>
            <a:r>
              <a:rPr lang="en-US" i="1" dirty="0" smtClean="0"/>
              <a:t>James and the Giant Peach</a:t>
            </a:r>
            <a:r>
              <a:rPr lang="en-US" dirty="0" smtClean="0"/>
              <a:t>, viewing videos, completing the word wall, labeling insect parts, butterfly life cycle song, listening to insect sounds, physical education activities.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Small</a:t>
            </a:r>
            <a:r>
              <a:rPr lang="en-US" dirty="0" smtClean="0"/>
              <a:t> </a:t>
            </a:r>
            <a:r>
              <a:rPr lang="en-US" b="1" dirty="0" smtClean="0"/>
              <a:t>Groups-</a:t>
            </a:r>
            <a:r>
              <a:rPr lang="en-US" dirty="0" smtClean="0"/>
              <a:t> Table talk discussions, Daily 5 peer conversations, partner poetry, measuring insect strength.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Individual-</a:t>
            </a:r>
            <a:r>
              <a:rPr lang="en-US" dirty="0" smtClean="0"/>
              <a:t> Journaling, writing stories, writing poetry, identifying symmetry, creating butterfly life cycle art, observations of butterfly and ant farm in classroom.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9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Monday- Introduction to insects, KWL charts and finding level of knowledge of the students. Start reading </a:t>
            </a:r>
            <a:r>
              <a:rPr lang="en-US" i="1" dirty="0" smtClean="0"/>
              <a:t>James and the Giant Peach</a:t>
            </a:r>
            <a:r>
              <a:rPr lang="en-US" dirty="0" smtClean="0"/>
              <a:t>.</a:t>
            </a:r>
            <a:endParaRPr lang="en-US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Tuesday- Nature walk, observations of insects, pictures on the walk. Technology interactive site for students to go on individually. Poetry reading from books in class.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Wednesday- Butterfly migration video, life cycle project, continued observation of butterfly garden. Cocoon sack races and symmetry lessons.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Thursday- Music, insect sounds. Video of ant hill, observation of ant farm. Large group activity to observe insects and how they move. Venn diagram completed.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Friday- Ant tag, presentation of poetry and stories, continued reading of </a:t>
            </a:r>
            <a:r>
              <a:rPr lang="en-US" i="1" dirty="0" smtClean="0"/>
              <a:t>James and the Giant Peach</a:t>
            </a:r>
            <a:r>
              <a:rPr lang="en-US" dirty="0" smtClean="0"/>
              <a:t>. Interactive site for creation of own “super bug.”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Literature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The Very Hungry Caterpillar- </a:t>
            </a:r>
            <a:r>
              <a:rPr lang="en-US" dirty="0" smtClean="0"/>
              <a:t> by Eric Carle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Alphabet</a:t>
            </a:r>
            <a:r>
              <a:rPr lang="en-US" dirty="0" smtClean="0"/>
              <a:t> </a:t>
            </a:r>
            <a:r>
              <a:rPr lang="en-US" i="1" dirty="0" smtClean="0"/>
              <a:t>Tree-</a:t>
            </a:r>
            <a:r>
              <a:rPr lang="en-US" dirty="0" smtClean="0"/>
              <a:t> by Leo </a:t>
            </a:r>
            <a:r>
              <a:rPr lang="en-US" dirty="0" err="1" smtClean="0"/>
              <a:t>Lionni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James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Giant</a:t>
            </a:r>
            <a:r>
              <a:rPr lang="en-US" dirty="0" smtClean="0"/>
              <a:t> </a:t>
            </a:r>
            <a:r>
              <a:rPr lang="en-US" i="1" dirty="0" smtClean="0"/>
              <a:t>Peach-</a:t>
            </a:r>
            <a:r>
              <a:rPr lang="en-US" dirty="0" smtClean="0"/>
              <a:t> by Roald Dahl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The Very Quiet Cricket- </a:t>
            </a:r>
            <a:r>
              <a:rPr lang="en-US" dirty="0" smtClean="0"/>
              <a:t>by Eric Carle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When the Butterflies Came- </a:t>
            </a:r>
            <a:r>
              <a:rPr lang="en-US" dirty="0" smtClean="0"/>
              <a:t>by Kimberly Griffiths Little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Olivia and the Butterfly Adventure- </a:t>
            </a:r>
            <a:r>
              <a:rPr lang="en-US" dirty="0" smtClean="0"/>
              <a:t>by Natalie Shaw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The Grouchy Ladybug- </a:t>
            </a:r>
            <a:r>
              <a:rPr lang="en-US" dirty="0" smtClean="0"/>
              <a:t>by Eric Carle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Pattern Bugs- </a:t>
            </a:r>
            <a:r>
              <a:rPr lang="en-US" dirty="0" smtClean="0"/>
              <a:t>by Trudy Nicholas Harris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Bugs!- </a:t>
            </a:r>
            <a:r>
              <a:rPr lang="en-US" dirty="0" smtClean="0"/>
              <a:t>by David T. Greenberg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Joyful Noise: Poems for Two Voices- </a:t>
            </a:r>
            <a:r>
              <a:rPr lang="en-US" dirty="0" smtClean="0"/>
              <a:t>by Paul Fleischman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53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Journal entries and KWL Chart- Rubric.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Portfolio of art work- Tissue paper butterflies, wax window sun-catchers, diagram of life cycle.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Participation of the students in physical education as well as music activities.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Reading of student journals and their observations made at the observation </a:t>
            </a:r>
            <a:r>
              <a:rPr lang="en-US" dirty="0"/>
              <a:t>station. Analytical Writing Traits </a:t>
            </a:r>
            <a:r>
              <a:rPr lang="en-US" dirty="0" smtClean="0"/>
              <a:t>Rubrics completed as well.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Word Wall-Insect spelling test.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Mathematics and Social Studies worksheet checklist- graphing insects, insect strength, route of butterflies to Mexico.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1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Literature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Nonfiction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Insect</a:t>
            </a:r>
            <a:r>
              <a:rPr lang="en-US" dirty="0" smtClean="0"/>
              <a:t>- by Lawrence A. Mound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Bug Music: How Insects Gave Us Rhythm and Noise- </a:t>
            </a:r>
            <a:r>
              <a:rPr lang="en-US" dirty="0" smtClean="0"/>
              <a:t>by David Rothenberg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Insect Homes- </a:t>
            </a:r>
            <a:r>
              <a:rPr lang="en-US" dirty="0" smtClean="0"/>
              <a:t>by Bobbie </a:t>
            </a:r>
            <a:r>
              <a:rPr lang="en-US" dirty="0" err="1" smtClean="0"/>
              <a:t>Kalman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Flight of the Butterflies- </a:t>
            </a:r>
            <a:r>
              <a:rPr lang="en-US" dirty="0" smtClean="0"/>
              <a:t>by Roberta Edwards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Butterflies and Moths- </a:t>
            </a:r>
            <a:r>
              <a:rPr lang="en-US" dirty="0" smtClean="0"/>
              <a:t>Eyewitness Book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A Crackle of Crickets: A Compilation of Insect Collective </a:t>
            </a:r>
            <a:r>
              <a:rPr lang="en-US" i="1" dirty="0" smtClean="0"/>
              <a:t>Nouns</a:t>
            </a:r>
            <a:r>
              <a:rPr lang="en-US" dirty="0" smtClean="0"/>
              <a:t>- by Patrick George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The </a:t>
            </a:r>
            <a:r>
              <a:rPr lang="en-US" i="1" dirty="0" smtClean="0"/>
              <a:t>Hive </a:t>
            </a:r>
            <a:r>
              <a:rPr lang="en-US" i="1" dirty="0"/>
              <a:t>Detectives: Chronicle of a Honey Bee </a:t>
            </a:r>
            <a:r>
              <a:rPr lang="en-US" i="1" dirty="0" smtClean="0"/>
              <a:t>Catastrophe- </a:t>
            </a:r>
            <a:r>
              <a:rPr lang="en-US" dirty="0" smtClean="0"/>
              <a:t>by </a:t>
            </a:r>
            <a:r>
              <a:rPr lang="en-US" dirty="0" err="1" smtClean="0"/>
              <a:t>Loree</a:t>
            </a:r>
            <a:r>
              <a:rPr lang="en-US" dirty="0" smtClean="0"/>
              <a:t> Griffin Burns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In </a:t>
            </a:r>
            <a:r>
              <a:rPr lang="en-US" i="1" dirty="0"/>
              <a:t>the Trees, Honeybees!- </a:t>
            </a:r>
            <a:r>
              <a:rPr lang="en-US" dirty="0"/>
              <a:t>by  Lori Mortensen </a:t>
            </a:r>
          </a:p>
        </p:txBody>
      </p:sp>
    </p:spTree>
    <p:extLst>
      <p:ext uri="{BB962C8B-B14F-4D97-AF65-F5344CB8AC3E}">
        <p14:creationId xmlns:p14="http://schemas.microsoft.com/office/powerpoint/2010/main" val="348053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Theme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Students will take part in a thematic unit on insects. This unit will integrate reading and writing with social studies, science, mathematics, art, music, and physical education.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Students will develop an understanding of insects and butterflies, the life cycle of these creatures, traits that they have, and the variety of insects and butterflies in the world.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186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Arts: Reading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read various fiction and non-fiction books and poetry about insects and butterflies through silent reading, partner reading and poetry, and through reading aloud.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read the poems from the book </a:t>
            </a:r>
            <a:r>
              <a:rPr lang="en-US" sz="2400" i="1" dirty="0" smtClean="0"/>
              <a:t>Joyful Noise</a:t>
            </a:r>
            <a:r>
              <a:rPr lang="en-US" sz="2400" dirty="0" smtClean="0"/>
              <a:t> to the class, as well as poems that they create.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The teacher will read aloud from </a:t>
            </a:r>
            <a:r>
              <a:rPr lang="en-US" sz="2400" i="1" dirty="0" smtClean="0"/>
              <a:t>James and the Giant Peach</a:t>
            </a:r>
            <a:r>
              <a:rPr lang="en-US" sz="2400" dirty="0" smtClean="0"/>
              <a:t> by Roald Dahl.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share their insect observation journals during Daily 5 partner reading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03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57" y="-24002"/>
            <a:ext cx="3057468" cy="18332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Arts: Writing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write entries in their journals while observing the classroom butterfly garden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write about an experience that they have had with insects or butterflies, and how they reacted.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write their own poetry from the viewpoint of an insect of their choice.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write out labels for the body parts of the insect diagrams located on the classroom walls.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journal about insects and bugs in their scientific journals.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902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Arts: Speaking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have grand conversations about insects with the whole class.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share information with their peers about their favorite insect that they have chosen.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recite poetry with a peer and present it to the class.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have small table discussions about the insects that each table is observing.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95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Arts: Listening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listen to recordings of insects in the classroom.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listen as the teacher reads aloud to them from the book </a:t>
            </a:r>
            <a:r>
              <a:rPr lang="en-US" sz="2400" i="1" dirty="0" smtClean="0"/>
              <a:t>James and the Giant Peach</a:t>
            </a:r>
            <a:r>
              <a:rPr lang="en-US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attentively listen to their peers as they share their journal observations, poems, and insect stories.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Students will listen to their peers’ opinions and viewpoints during small table talks and grand conversations.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125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Arts: Viewing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view insects that they find around them on nature walks.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examine differences in insects and butterflies at the observation station in the classroom.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view the illustrations in the book about insects and butterflies.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view and compare differences in butterfly wings.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enjoy the insect and life cycle of a butterfly art that is completed by themselves and their classmates.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view ants in the ant farm in the classroom.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view a structure of an ant’s home on the computer.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will observe new words on the word wall, as well as the listed insect body parts on the classroom walls.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367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</TotalTime>
  <Words>1579</Words>
  <Application>Microsoft Office PowerPoint</Application>
  <PresentationFormat>Widescreen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Retrospect</vt:lpstr>
      <vt:lpstr>Insects and  Butterflies</vt:lpstr>
      <vt:lpstr>Literature Selection</vt:lpstr>
      <vt:lpstr>Literature Selection</vt:lpstr>
      <vt:lpstr>Theme Study</vt:lpstr>
      <vt:lpstr>Language Arts: Reading Activities</vt:lpstr>
      <vt:lpstr>Language Arts: Writing Activities</vt:lpstr>
      <vt:lpstr>Language Arts: Speaking Activities</vt:lpstr>
      <vt:lpstr>Language Arts: Listening Activities</vt:lpstr>
      <vt:lpstr>Language Arts: Viewing Activities</vt:lpstr>
      <vt:lpstr>Language Arts: Visually Representing Activities</vt:lpstr>
      <vt:lpstr>Science Activities</vt:lpstr>
      <vt:lpstr>Mathematics Activities</vt:lpstr>
      <vt:lpstr>Social Studies Activities</vt:lpstr>
      <vt:lpstr>Music and Art Activities</vt:lpstr>
      <vt:lpstr>Physical Education Activities</vt:lpstr>
      <vt:lpstr>Technology</vt:lpstr>
      <vt:lpstr>Language Arts Strategies</vt:lpstr>
      <vt:lpstr>Grouping Patterns</vt:lpstr>
      <vt:lpstr>Time Schedule</vt:lpstr>
      <vt:lpstr>Assessments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Insects and  Butterflies</dc:title>
  <dc:creator>labuser</dc:creator>
  <cp:lastModifiedBy>labuser</cp:lastModifiedBy>
  <cp:revision>27</cp:revision>
  <cp:lastPrinted>2014-04-29T15:57:04Z</cp:lastPrinted>
  <dcterms:created xsi:type="dcterms:W3CDTF">2014-04-29T14:48:22Z</dcterms:created>
  <dcterms:modified xsi:type="dcterms:W3CDTF">2014-04-29T15:58:15Z</dcterms:modified>
</cp:coreProperties>
</file>